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4B3AF-8033-4B04-8F9B-06FA9FBC5FE9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B094-D532-44F9-A637-23C6C9D486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285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D1A43D-DF37-4049-AF29-220C0336C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65CB5E-2E02-4DBD-8E63-35E3B9BAA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F7FAB8-6FFF-4DAA-81BF-52D63EBD0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27DB78-139A-4FFF-880C-A209CDBCC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A924E4-A307-4FE0-B4A6-0D59E024E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0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5B758-C6CA-4547-A427-F3AD23E9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2EA90C-8AE7-4DF7-A50C-7A897B252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B37998-3BD1-4C00-A072-8FF8B979D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EFCA78-3092-412E-87B7-556DE55F2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10F93D-AF71-426C-AEFC-18BD2EAEC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28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9829D8-52ED-4477-93DD-7C77FD8A4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E98981-FF50-4310-9AE8-F359643EE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584737-1A9E-46F7-9B98-51572760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1AE6F9-2699-4EE8-935A-F3F6D2D25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C3893D-CBDE-4748-B66C-B321ABD11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1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46778D-DFDA-43AB-B04E-6259040D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94A2AC-0D81-42A9-8742-BEE36BBFA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6856ED-E583-40DF-8671-165552412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AA7F28-C501-4D08-8DAD-38B8AA51C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B473EC-0774-46C7-8CA7-B4AD9D88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619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52D317-5C39-4D49-B696-3CA19EB35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C33D54-6221-4B0A-8A15-405674482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D8FBDA-5BF6-4E40-B107-E414185EF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F5B24F-9A2F-4139-B188-2626B9575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E2696D-0F84-4A1F-8AA1-202C124A8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65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4807E-E4F8-483B-95A7-FF6C73573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3AF919-06FA-4CB1-9400-8456B30B8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41871E-3DB2-43DC-BC1A-044A9B569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4EDF7D-FFE9-4CCE-AE38-C63444CE6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029023-7E0C-4640-974F-5755213E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29DAE4-9D11-4450-AD09-D86B38DA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94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84E55-3982-4352-BC81-99C685F9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9D5447-80FD-46F5-8E1E-9EE21BCC1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B1324E-9E29-49A1-A059-13278ACF4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21EE70B-69DE-459D-A571-D1B4C43728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6FB533A-76FD-4DD3-B344-8A650647A1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C65DE43-6DA4-4B0E-B914-2802270C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119FC0-464A-4A75-AA52-702B5459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14768B8-FCD3-4A59-98B8-0B0A80479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80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33D8B-712B-4DA0-8369-19FB78E69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DE0081-427E-4E97-B7A3-2D1D3B48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7458ADA-8C6E-4EF1-AE65-C02C3718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6E6B19-E75F-4451-8A91-A1C0CB0B8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36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B6FC609-0FC3-45F7-94DD-8D25DDE4E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0FE7924-C312-4A31-B22B-2B4FB48B1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A6FDA8-E6A0-44E3-8C9D-E0D8CD6E6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20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420BC5-208B-4F7E-9C06-A60979100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909851-43BC-4155-8E3B-9D76FA38A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FB9E26-8F56-4C2F-8FAD-E925053AA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911144-18F7-4443-9B8F-A472B2974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6F4BFD-C1F9-459A-B680-0E64058E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F37CDB-D71C-4E1F-BA58-F09CDD0E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6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1B288-8BF5-4915-8415-221BD591B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1AA231D-FD12-427B-805E-868250D71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C77D50-874B-4104-83AB-40F85A398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683883-A4D4-4598-AAF0-1BBF00578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B6F212-41AA-46BC-939D-00205816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6C4371-2B97-41A5-87B1-ADFCD4B1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34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19499B-EED6-4827-9663-4937A5C51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AFC658-FDDD-4658-9CB1-B704890AE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8ABF3A-5FDE-49AD-BF3A-1AC2A0B93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6C306-4AC6-4A52-AB9D-A577449C2F45}" type="datetimeFigureOut">
              <a:rPr lang="ru-RU" smtClean="0"/>
              <a:t>26.05.2020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6561E9-903C-4022-8249-D15305CD5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3250EF-00E1-47E8-86F6-AB55F3E91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2C8D4-4968-4D53-B23D-819235F2D8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2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8F8596-83D8-4424-A39C-716346B8E3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464905"/>
            <a:ext cx="12206351" cy="13732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396CCD-F3FF-4C58-8D56-426A77B4A5C7}"/>
              </a:ext>
            </a:extLst>
          </p:cNvPr>
          <p:cNvSpPr txBox="1"/>
          <p:nvPr/>
        </p:nvSpPr>
        <p:spPr>
          <a:xfrm>
            <a:off x="9886121" y="2689847"/>
            <a:ext cx="1948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заявок отстала от графика</a:t>
            </a:r>
          </a:p>
        </p:txBody>
      </p:sp>
    </p:spTree>
    <p:extLst>
      <p:ext uri="{BB962C8B-B14F-4D97-AF65-F5344CB8AC3E}">
        <p14:creationId xmlns:p14="http://schemas.microsoft.com/office/powerpoint/2010/main" val="32944396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User01</cp:lastModifiedBy>
  <cp:revision>2</cp:revision>
  <dcterms:created xsi:type="dcterms:W3CDTF">2020-05-26T08:49:17Z</dcterms:created>
  <dcterms:modified xsi:type="dcterms:W3CDTF">2020-05-26T09:26:16Z</dcterms:modified>
</cp:coreProperties>
</file>